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401"/>
    <p:restoredTop sz="94653"/>
  </p:normalViewPr>
  <p:slideViewPr>
    <p:cSldViewPr snapToGrid="0" snapToObjects="1">
      <p:cViewPr varScale="1">
        <p:scale>
          <a:sx n="106" d="100"/>
          <a:sy n="106" d="100"/>
        </p:scale>
        <p:origin x="192" y="10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148F2-1EB4-CD49-B298-DAC546180D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0003503-867A-6249-BF7C-2D35F3A2DF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50EEC5-76D4-C140-B0C5-552F53D9AF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4F1E6D-EC45-994F-9BEC-6FE5411F29E5}" type="datetimeFigureOut">
              <a:rPr lang="en-US" smtClean="0"/>
              <a:t>1/29/19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7BD6A0-0883-3D48-AB03-9F77C30268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3C0415-C048-5147-A63B-DFD34B2EB8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F907E-8A43-4347-8E6C-F18AF4CFC0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6651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330A9-7DC3-AD47-9205-D290BE540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70E434D-C5C4-7542-A94D-8AAC899137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701973-A755-CE41-AB0D-44CFA9F13A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4F1E6D-EC45-994F-9BEC-6FE5411F29E5}" type="datetimeFigureOut">
              <a:rPr lang="en-US" smtClean="0"/>
              <a:t>1/29/19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27403A-902D-8C4A-A15C-5C12CB4754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AB9FB7-94A7-D54A-9B16-D17158323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F907E-8A43-4347-8E6C-F18AF4CFC0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5236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576D46-DC7D-E744-80CC-B1137B3D16C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3511C6-0349-774B-BCC6-9F84FF617C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882919-89B2-E34C-B15A-4B8ED314AE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4F1E6D-EC45-994F-9BEC-6FE5411F29E5}" type="datetimeFigureOut">
              <a:rPr lang="en-US" smtClean="0"/>
              <a:t>1/29/19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D0DA9E-05D8-6845-A378-642A79F382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4BA2DE-2433-414F-8C3A-3973EE82D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F907E-8A43-4347-8E6C-F18AF4CFC0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7476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05FA06-FC06-CE4D-AE5A-10D9189DB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7D7098-63CD-D64E-B589-E415AFB8C1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8AAC33-F01D-404D-94B1-7906B40EC2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4F1E6D-EC45-994F-9BEC-6FE5411F29E5}" type="datetimeFigureOut">
              <a:rPr lang="en-US" smtClean="0"/>
              <a:t>1/29/19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FE951E-6243-2C41-810C-9C22B008BE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BCE4B9-67D3-F046-B766-16E83A4468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F907E-8A43-4347-8E6C-F18AF4CFC0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4342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1C6F95-9209-F648-91FB-A067C0533B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D586DA-E617-2344-9AEA-63BEACDD07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6D80B0-2180-9444-89A2-4581F75572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4F1E6D-EC45-994F-9BEC-6FE5411F29E5}" type="datetimeFigureOut">
              <a:rPr lang="en-US" smtClean="0"/>
              <a:t>1/29/19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FA7972-C8DB-F54F-82E9-A2B9D9EB5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4E7FD8-925F-8744-A8D8-77C28D49F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F907E-8A43-4347-8E6C-F18AF4CFC0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3303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ECC2E-B5C0-9342-A344-91AB784D4A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677024-440C-7147-98D8-48D72647F0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B84490-535A-D046-8E4A-CFE865BD95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E51585-D80E-D24B-902C-2598B7883D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4F1E6D-EC45-994F-9BEC-6FE5411F29E5}" type="datetimeFigureOut">
              <a:rPr lang="en-US" smtClean="0"/>
              <a:t>1/29/19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9D5E8C-A989-FF4C-9D20-9C1B7FDEC5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6DEB10-404B-4E42-AF4B-ACC593931C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F907E-8A43-4347-8E6C-F18AF4CFC0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309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E4C4CE-7F78-C445-B581-8173E0527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D2E659-9FFF-A74E-8979-F404F5434F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3EB127-8D8A-F54D-A3E7-768F7B8F9E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C38274A-65ED-2B4F-AE67-475D72C42DA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B3EC9C3-534D-6F4D-AF3F-2E5809BA040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BFA00CA-D629-EE4F-A524-6C1EF7D120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4F1E6D-EC45-994F-9BEC-6FE5411F29E5}" type="datetimeFigureOut">
              <a:rPr lang="en-US" smtClean="0"/>
              <a:t>1/29/19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F48C38E-61C8-D246-BE1D-A697E8E45C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D4B8397-50EF-394D-91B9-D7C89EDFE7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F907E-8A43-4347-8E6C-F18AF4CFC0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5078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9B053-BCFC-044E-BDE1-DCDBCA3F7B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5766D7-24A6-F04B-B5F3-486C0F11B2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4F1E6D-EC45-994F-9BEC-6FE5411F29E5}" type="datetimeFigureOut">
              <a:rPr lang="en-US" smtClean="0"/>
              <a:t>1/29/19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32616D-11CE-0A4C-80AE-6441097B8B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905E88-6E2B-264D-AFB9-98F2AE7372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F907E-8A43-4347-8E6C-F18AF4CFC0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4092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0281909-596E-C242-B8BB-D037BC3265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4F1E6D-EC45-994F-9BEC-6FE5411F29E5}" type="datetimeFigureOut">
              <a:rPr lang="en-US" smtClean="0"/>
              <a:t>1/29/19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32EC5A4-0BD0-0C42-9A41-0C38363C89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F93CFD-F60F-ED42-BCFD-F515FF5650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F907E-8A43-4347-8E6C-F18AF4CFC0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7354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7334F-1EEC-A945-A9C6-0D065A4AC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E19B4C-CE9E-984C-AB29-31E7F70BAA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9F8F56-1372-254E-A09A-E7769F2F83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F8B0EA-B9F0-9A4A-911C-C1DD21A380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4F1E6D-EC45-994F-9BEC-6FE5411F29E5}" type="datetimeFigureOut">
              <a:rPr lang="en-US" smtClean="0"/>
              <a:t>1/29/19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6684C2-FF78-FD47-AA30-10B24C0CC7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645B11-1B14-614E-96FB-7E0E3E1C84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F907E-8A43-4347-8E6C-F18AF4CFC0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2380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DFFF4-0E1D-2844-91ED-418DDAF5D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E28A09C-8CE5-2C4F-9E6C-17438994D2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BCEBCD-AFF4-2E47-B707-EDC3CBF059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B0F154-EF7F-BF46-A815-2602485C9F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4F1E6D-EC45-994F-9BEC-6FE5411F29E5}" type="datetimeFigureOut">
              <a:rPr lang="en-US" smtClean="0"/>
              <a:t>1/29/19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519EA8-5E86-3140-8386-4126CFFAE4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A1394E-785B-3041-A93D-2A4DDF117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F907E-8A43-4347-8E6C-F18AF4CFC0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5580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B3C3145-997C-8042-BA0B-3C0F4D6646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9A4A23-9EC7-F144-B4C8-EC06B2653A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E6AB05-E8F0-F64C-A446-823591AF49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4F1E6D-EC45-994F-9BEC-6FE5411F29E5}" type="datetimeFigureOut">
              <a:rPr lang="en-US" smtClean="0"/>
              <a:t>1/29/19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247BAF-E924-434B-A957-76273F115E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CF4F20-9418-F94E-879C-067EDE1EB8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AF907E-8A43-4347-8E6C-F18AF4CFC0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0113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AFCB991-77C9-F041-93EC-C73C347531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3465" y="-2"/>
            <a:ext cx="3293465" cy="329346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B99D091-CB3D-954E-BA51-C7CA7650F7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564533"/>
            <a:ext cx="3293465" cy="329346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5D20F39-4A4F-5745-97B1-7FCF0BBF3E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3464" y="3564532"/>
            <a:ext cx="3293465" cy="3293465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427FC94-B42E-E644-ACA9-C433B816D1AC}"/>
              </a:ext>
            </a:extLst>
          </p:cNvPr>
          <p:cNvCxnSpPr/>
          <p:nvPr/>
        </p:nvCxnSpPr>
        <p:spPr>
          <a:xfrm>
            <a:off x="0" y="3411483"/>
            <a:ext cx="6700603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27D91E33-518D-8346-A9BE-20E4D97842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3293463" cy="3293463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7842677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</TotalTime>
  <Words>0</Words>
  <Application>Microsoft Macintosh PowerPoint</Application>
  <PresentationFormat>Widescreen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Heather Wheeler</dc:creator>
  <cp:lastModifiedBy>Heather Wheeler</cp:lastModifiedBy>
  <cp:revision>3</cp:revision>
  <cp:lastPrinted>2019-01-29T17:20:13Z</cp:lastPrinted>
  <dcterms:created xsi:type="dcterms:W3CDTF">2019-01-21T17:08:38Z</dcterms:created>
  <dcterms:modified xsi:type="dcterms:W3CDTF">2019-01-29T17:26:04Z</dcterms:modified>
</cp:coreProperties>
</file>